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72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3DD5D-5AED-42E3-A9F7-07C19FE1EF3B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7F420-0B1E-464B-89A9-892BFB8BC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86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3DD5D-5AED-42E3-A9F7-07C19FE1EF3B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7F420-0B1E-464B-89A9-892BFB8BC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907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3DD5D-5AED-42E3-A9F7-07C19FE1EF3B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7F420-0B1E-464B-89A9-892BFB8BC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15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3DD5D-5AED-42E3-A9F7-07C19FE1EF3B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7F420-0B1E-464B-89A9-892BFB8BC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99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3DD5D-5AED-42E3-A9F7-07C19FE1EF3B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7F420-0B1E-464B-89A9-892BFB8BC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61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3DD5D-5AED-42E3-A9F7-07C19FE1EF3B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7F420-0B1E-464B-89A9-892BFB8BC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424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3DD5D-5AED-42E3-A9F7-07C19FE1EF3B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7F420-0B1E-464B-89A9-892BFB8BC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47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3DD5D-5AED-42E3-A9F7-07C19FE1EF3B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7F420-0B1E-464B-89A9-892BFB8BC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37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3DD5D-5AED-42E3-A9F7-07C19FE1EF3B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7F420-0B1E-464B-89A9-892BFB8BC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580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3DD5D-5AED-42E3-A9F7-07C19FE1EF3B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7F420-0B1E-464B-89A9-892BFB8BC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603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3DD5D-5AED-42E3-A9F7-07C19FE1EF3B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7F420-0B1E-464B-89A9-892BFB8BC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83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3DD5D-5AED-42E3-A9F7-07C19FE1EF3B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7F420-0B1E-464B-89A9-892BFB8BC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Waterways Events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62200"/>
          </a:xfrm>
        </p:spPr>
        <p:txBody>
          <a:bodyPr>
            <a:normAutofit fontScale="92500" lnSpcReduction="20000"/>
          </a:bodyPr>
          <a:lstStyle/>
          <a:p>
            <a:r>
              <a:rPr lang="en-US" sz="6000" dirty="0" smtClean="0"/>
              <a:t>Captain Jim Suber</a:t>
            </a:r>
          </a:p>
          <a:p>
            <a:r>
              <a:rPr lang="en-US" sz="6000" dirty="0" smtClean="0"/>
              <a:t>Waterways Coordinator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564673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0"/>
            <a:ext cx="7780337" cy="686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6873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0"/>
            <a:ext cx="7780337" cy="686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5470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575"/>
            <a:ext cx="7391400" cy="680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4014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165634"/>
            <a:ext cx="4765466" cy="6387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8469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BOAT RAMP VIDEO CAMERAS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USBoatramps.com</a:t>
            </a:r>
          </a:p>
          <a:p>
            <a:r>
              <a:rPr lang="en-US" sz="4800" dirty="0" smtClean="0"/>
              <a:t>Android or Apple apps.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270811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PALMS FISH CAMP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00200"/>
            <a:ext cx="5257800" cy="519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7935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JIM KING PARK AND BOAT RAMP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6248400" cy="5079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4670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MAYPORT BOAT RAMP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6324599" cy="5358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4961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1600199"/>
          </a:xfrm>
        </p:spPr>
        <p:txBody>
          <a:bodyPr>
            <a:noAutofit/>
          </a:bodyPr>
          <a:lstStyle/>
          <a:p>
            <a:r>
              <a:rPr lang="en-US" sz="4800" dirty="0" smtClean="0"/>
              <a:t>DERELICT VESSEL REMOVAL</a:t>
            </a:r>
            <a:endParaRPr lang="en-US" sz="4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2590800"/>
            <a:ext cx="6400800" cy="2514600"/>
          </a:xfrm>
        </p:spPr>
        <p:txBody>
          <a:bodyPr/>
          <a:lstStyle/>
          <a:p>
            <a:r>
              <a:rPr lang="en-US" dirty="0" smtClean="0"/>
              <a:t>INTERCOASTAL WATERWAY</a:t>
            </a:r>
          </a:p>
          <a:p>
            <a:r>
              <a:rPr lang="en-US" dirty="0" smtClean="0"/>
              <a:t>FWCC CASE</a:t>
            </a:r>
          </a:p>
          <a:p>
            <a:r>
              <a:rPr lang="en-US" dirty="0" smtClean="0"/>
              <a:t>$6000.00</a:t>
            </a:r>
          </a:p>
          <a:p>
            <a:r>
              <a:rPr lang="en-US" dirty="0" smtClean="0"/>
              <a:t>FWCC GRANT </a:t>
            </a:r>
          </a:p>
        </p:txBody>
      </p:sp>
    </p:spTree>
    <p:extLst>
      <p:ext uri="{BB962C8B-B14F-4D97-AF65-F5344CB8AC3E}">
        <p14:creationId xmlns:p14="http://schemas.microsoft.com/office/powerpoint/2010/main" val="3669066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3816" y="-1103816"/>
            <a:ext cx="6902516" cy="9110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7637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41091" y="-36463"/>
            <a:ext cx="6366618" cy="701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0126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87893" y="512307"/>
            <a:ext cx="6358613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2275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52400"/>
            <a:ext cx="7780337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5062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</a:t>
            </a:r>
            <a:r>
              <a:rPr lang="en-US" dirty="0" smtClean="0"/>
              <a:t> TOURNAMENTS IN ONE WEEK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MEDIA AND SPONSOR DAY</a:t>
            </a:r>
          </a:p>
          <a:p>
            <a:pPr algn="just"/>
            <a:r>
              <a:rPr lang="en-US" dirty="0" smtClean="0"/>
              <a:t>KINGFISH BASH</a:t>
            </a:r>
          </a:p>
          <a:p>
            <a:pPr lvl="1" algn="just"/>
            <a:r>
              <a:rPr lang="en-US" dirty="0" smtClean="0"/>
              <a:t>PAST CHAMPIONS TOURNAMENT – 40 ANGLERS</a:t>
            </a:r>
          </a:p>
          <a:p>
            <a:pPr lvl="1" algn="just"/>
            <a:r>
              <a:rPr lang="en-US" dirty="0" smtClean="0"/>
              <a:t>HIGH ROLLER – 30 ANGLERS</a:t>
            </a:r>
          </a:p>
          <a:p>
            <a:pPr algn="just"/>
            <a:r>
              <a:rPr lang="en-US" dirty="0" smtClean="0"/>
              <a:t>JR. ANGLER TOURNAMENT</a:t>
            </a:r>
          </a:p>
          <a:p>
            <a:pPr algn="just"/>
            <a:r>
              <a:rPr lang="en-US" dirty="0" smtClean="0"/>
              <a:t>TWO DAY GENERAL TOURNAMENT</a:t>
            </a:r>
          </a:p>
          <a:p>
            <a:pPr lvl="1" algn="just"/>
            <a:r>
              <a:rPr lang="en-US" dirty="0" smtClean="0"/>
              <a:t>RED SNAPPER TWT</a:t>
            </a:r>
          </a:p>
          <a:p>
            <a:pPr lvl="1" algn="just"/>
            <a:r>
              <a:rPr lang="en-US" dirty="0" smtClean="0"/>
              <a:t>LADY ANGLER TOURNAMENT</a:t>
            </a:r>
          </a:p>
          <a:p>
            <a:pPr algn="just"/>
            <a:r>
              <a:rPr lang="en-US" dirty="0" smtClean="0"/>
              <a:t>REDFISH TOURNAMENT</a:t>
            </a:r>
          </a:p>
          <a:p>
            <a:pPr algn="just"/>
            <a:r>
              <a:rPr lang="en-US" dirty="0" smtClean="0">
                <a:solidFill>
                  <a:srgbClr val="002060"/>
                </a:solidFill>
              </a:rPr>
              <a:t>OVER $300,000.00 IN PRIZES AND AWARDS</a:t>
            </a:r>
            <a:endParaRPr lang="en-US" dirty="0">
              <a:solidFill>
                <a:srgbClr val="002060"/>
              </a:solidFill>
            </a:endParaRPr>
          </a:p>
          <a:p>
            <a:pPr algn="just"/>
            <a:endParaRPr lang="en-US" dirty="0" smtClean="0"/>
          </a:p>
          <a:p>
            <a:pPr marL="457200" lvl="1" indent="0" algn="just">
              <a:buNone/>
            </a:pPr>
            <a:endParaRPr lang="en-US" dirty="0" smtClean="0"/>
          </a:p>
          <a:p>
            <a:pPr lvl="1" algn="just"/>
            <a:endParaRPr lang="en-US" dirty="0" smtClean="0"/>
          </a:p>
          <a:p>
            <a:pPr marL="0" indent="0" algn="just">
              <a:buNone/>
            </a:pPr>
            <a:endParaRPr lang="en-US" dirty="0"/>
          </a:p>
          <a:p>
            <a:pPr algn="just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84897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4" y="0"/>
            <a:ext cx="4174361" cy="643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57200"/>
            <a:ext cx="4348162" cy="57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897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0"/>
            <a:ext cx="7780337" cy="686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12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85</Words>
  <Application>Microsoft Office PowerPoint</Application>
  <PresentationFormat>On-screen Show (4:3)</PresentationFormat>
  <Paragraphs>28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Waterways Events</vt:lpstr>
      <vt:lpstr>DERELICT VESSEL REMOVAL</vt:lpstr>
      <vt:lpstr>PowerPoint Presentation</vt:lpstr>
      <vt:lpstr>PowerPoint Presentation</vt:lpstr>
      <vt:lpstr>PowerPoint Presentation</vt:lpstr>
      <vt:lpstr>PowerPoint Presentation</vt:lpstr>
      <vt:lpstr>8 TOURNAMENTS IN ONE WEEK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BOAT RAMP VIDEO CAMERAS</vt:lpstr>
      <vt:lpstr>PALMS FISH CAMP</vt:lpstr>
      <vt:lpstr>JIM KING PARK AND BOAT RAMP</vt:lpstr>
      <vt:lpstr>MAYPORT BOAT RAMP</vt:lpstr>
    </vt:vector>
  </TitlesOfParts>
  <Company>City of Jacksonville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Waterway Events</dc:title>
  <dc:creator>Suber, Jim</dc:creator>
  <cp:lastModifiedBy>Suber, Jim</cp:lastModifiedBy>
  <cp:revision>10</cp:revision>
  <dcterms:created xsi:type="dcterms:W3CDTF">2020-08-10T20:08:58Z</dcterms:created>
  <dcterms:modified xsi:type="dcterms:W3CDTF">2020-08-10T21:28:51Z</dcterms:modified>
</cp:coreProperties>
</file>